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2" r:id="rId78"/>
    <p:sldId id="359" r:id="rId79"/>
    <p:sldId id="363" r:id="rId80"/>
    <p:sldId id="36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">
      <pc:chgData name="Zhao Xiong" userId="5eba49e5-2895-4cd9-83e8-b3064fe76704" providerId="ADAL" clId="{5ECE521D-FC3A-48F7-A9FE-0A02DF6B8AD7}" dt="2022-09-18T13:43:28.632" v="107" actId="1076"/>
      <pc:docMkLst>
        <pc:docMk/>
      </pc:docMkLst>
      <pc:sldChg chg="addSp modSp">
        <pc:chgData name="Zhao Xiong" userId="5eba49e5-2895-4cd9-83e8-b3064fe76704" providerId="ADAL" clId="{5ECE521D-FC3A-48F7-A9FE-0A02DF6B8AD7}" dt="2022-09-18T13:43:28.632" v="107" actId="1076"/>
        <pc:sldMkLst>
          <pc:docMk/>
          <pc:sldMk cId="2467051274" sldId="359"/>
        </pc:sldMkLst>
        <pc:picChg chg="add mod">
          <ac:chgData name="Zhao Xiong" userId="5eba49e5-2895-4cd9-83e8-b3064fe76704" providerId="ADAL" clId="{5ECE521D-FC3A-48F7-A9FE-0A02DF6B8AD7}" dt="2022-09-18T13:14:09.610" v="96" actId="107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3:43:28.632" v="107" actId="107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3:14:11.146" v="97" actId="107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15T11:50:42.719" v="79" actId="1035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">
        <pc:chgData name="Zhao Xiong" userId="5eba49e5-2895-4cd9-83e8-b3064fe76704" providerId="ADAL" clId="{5ECE521D-FC3A-48F7-A9FE-0A02DF6B8AD7}" dt="2022-09-18T12:45:35.963" v="87" actId="1076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18T11:44:18.338" v="1469" actId="20577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delSp modSp add del mod">
        <pc:chgData name="zhaohan" userId="95e304e8ede71739" providerId="LiveId" clId="{F90E3824-B3A6-4C2F-B4B1-79457E74D102}" dt="2022-09-17T20:41:12.377" v="633" actId="47"/>
        <pc:sldMkLst>
          <pc:docMk/>
          <pc:sldMk cId="2959611341" sldId="364"/>
        </pc:sldMkLst>
        <pc:spChg chg="mod">
          <ac:chgData name="zhaohan" userId="95e304e8ede71739" providerId="LiveId" clId="{F90E3824-B3A6-4C2F-B4B1-79457E74D102}" dt="2022-09-17T20:40:50.864" v="629"/>
          <ac:spMkLst>
            <pc:docMk/>
            <pc:sldMk cId="2959611341" sldId="364"/>
            <ac:spMk id="5" creationId="{9F99D114-C506-1E69-65C4-54A23D7BBB05}"/>
          </ac:spMkLst>
        </pc:spChg>
        <pc:spChg chg="mod">
          <ac:chgData name="zhaohan" userId="95e304e8ede71739" providerId="LiveId" clId="{F90E3824-B3A6-4C2F-B4B1-79457E74D102}" dt="2022-09-17T20:35:20.223" v="607"/>
          <ac:spMkLst>
            <pc:docMk/>
            <pc:sldMk cId="2959611341" sldId="364"/>
            <ac:spMk id="6" creationId="{0E9EE4FB-AB83-2DA7-A882-6C0571F0CCA9}"/>
          </ac:spMkLst>
        </pc:spChg>
        <pc:spChg chg="mod">
          <ac:chgData name="zhaohan" userId="95e304e8ede71739" providerId="LiveId" clId="{F90E3824-B3A6-4C2F-B4B1-79457E74D102}" dt="2022-09-17T20:35:23.444" v="608"/>
          <ac:spMkLst>
            <pc:docMk/>
            <pc:sldMk cId="2959611341" sldId="364"/>
            <ac:spMk id="7" creationId="{8AD242C7-B12D-C131-C8DE-04B16675305D}"/>
          </ac:spMkLst>
        </pc:spChg>
        <pc:picChg chg="del">
          <ac:chgData name="zhaohan" userId="95e304e8ede71739" providerId="LiveId" clId="{F90E3824-B3A6-4C2F-B4B1-79457E74D102}" dt="2022-09-17T20:35:11.098" v="605" actId="478"/>
          <ac:picMkLst>
            <pc:docMk/>
            <pc:sldMk cId="2959611341" sldId="364"/>
            <ac:picMk id="10" creationId="{47A59D7B-554E-750F-26BC-9A4758BD30DD}"/>
          </ac:picMkLst>
        </pc:picChg>
      </pc:sldChg>
      <pc:sldChg chg="add">
        <pc:chgData name="zhaohan" userId="95e304e8ede71739" providerId="LiveId" clId="{F90E3824-B3A6-4C2F-B4B1-79457E74D102}" dt="2022-09-17T20:41:15.490" v="634"/>
        <pc:sldMkLst>
          <pc:docMk/>
          <pc:sldMk cId="4190492527" sldId="364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image" Target="../media/image242.wmf"/><Relationship Id="rId4" Type="http://schemas.openxmlformats.org/officeDocument/2006/relationships/image" Target="../media/image24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3.wmf"/><Relationship Id="rId11" Type="http://schemas.openxmlformats.org/officeDocument/2006/relationships/image" Target="../media/image245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42.wmf"/><Relationship Id="rId9" Type="http://schemas.openxmlformats.org/officeDocument/2006/relationships/image" Target="../media/image2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566429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18866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27555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275550"/>
            <a:ext cx="3820211" cy="43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&gt;3sd and Re-Running </a:t>
            </a:r>
            <a:r>
              <a:rPr lang="en-GB" b="1" dirty="0" err="1"/>
              <a:t>cTI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/>
              <a:t>adssads</a:t>
            </a:r>
            <a:endParaRPr lang="en-GB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3BA49-CFED-AA27-4A10-C797C103A4BA}"/>
              </a:ext>
            </a:extLst>
          </p:cNvPr>
          <p:cNvSpPr txBox="1"/>
          <p:nvPr/>
        </p:nvSpPr>
        <p:spPr>
          <a:xfrm>
            <a:off x="3876039" y="2030711"/>
            <a:ext cx="3547832" cy="16619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There may be method of checking original data using the eigen matrix and resulting </a:t>
            </a:r>
            <a:r>
              <a:rPr lang="en-US" b="1" dirty="0" err="1">
                <a:solidFill>
                  <a:srgbClr val="FF0000"/>
                </a:solidFill>
              </a:rPr>
              <a:t>cPC</a:t>
            </a:r>
            <a:r>
              <a:rPr lang="en-US" b="1" dirty="0">
                <a:solidFill>
                  <a:srgbClr val="FF0000"/>
                </a:solidFill>
              </a:rPr>
              <a:t> to find which values in the original dataset contribute to large values in the </a:t>
            </a:r>
            <a:r>
              <a:rPr lang="en-US" b="1" dirty="0" err="1">
                <a:solidFill>
                  <a:srgbClr val="FF0000"/>
                </a:solidFill>
              </a:rPr>
              <a:t>cPC</a:t>
            </a:r>
            <a:r>
              <a:rPr lang="en-US" b="1" dirty="0">
                <a:solidFill>
                  <a:srgbClr val="FF0000"/>
                </a:solidFill>
              </a:rPr>
              <a:t> given a fixed eigen matrix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49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4124</TotalTime>
  <Words>6012</Words>
  <Application>Microsoft Office PowerPoint</Application>
  <PresentationFormat>Widescreen</PresentationFormat>
  <Paragraphs>576</Paragraphs>
  <Slides>80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2022-09-18T13:43:30Z</dcterms:modified>
</cp:coreProperties>
</file>